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7" r:id="rId3"/>
    <p:sldId id="270" r:id="rId4"/>
    <p:sldId id="271" r:id="rId5"/>
    <p:sldId id="272" r:id="rId6"/>
    <p:sldId id="273" r:id="rId7"/>
    <p:sldId id="276" r:id="rId8"/>
    <p:sldId id="275" r:id="rId9"/>
    <p:sldId id="281" r:id="rId10"/>
    <p:sldId id="278" r:id="rId11"/>
    <p:sldId id="283" r:id="rId12"/>
    <p:sldId id="284" r:id="rId13"/>
    <p:sldId id="277" r:id="rId14"/>
    <p:sldId id="282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/>
    <p:restoredTop sz="94662"/>
  </p:normalViewPr>
  <p:slideViewPr>
    <p:cSldViewPr snapToGrid="0" snapToObjects="1">
      <p:cViewPr varScale="1">
        <p:scale>
          <a:sx n="109" d="100"/>
          <a:sy n="109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75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A9C5C-756D-4947-A3E6-CFB6F8B38A7B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785C4-94D5-4D44-9CCD-CA3E3872277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4332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E11EB-9676-9041-B7B1-2566571F4D4F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047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8067-3825-5A4A-B043-9ED4C14FD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FEC6F-EA05-754E-8D12-D8427123C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6B1CA-C1F2-3E42-B3BD-6EF9A0B7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FF446-0071-864C-9800-2DB1DAEA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4D9EE-7FA8-5E43-B92D-9A4DC191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8476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E4AB-4B25-8343-BD13-769825C5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F80B1-45B1-044C-8C6E-02848251C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C6043-795B-7941-AE39-AB149086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933C-467D-5540-AA9E-B9E3F9995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B2534-B213-2D47-B574-6835E9EF0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11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291322-7641-3340-AC2F-8B587318F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130AE-715B-0B49-8E45-8FB738FB4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AE90C-DF79-3145-8125-7C316CB3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CFF93-8544-5649-AF62-A649E680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5F493-2074-F64C-8E50-C7B1C254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3322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59EB-ACE6-2A44-9F50-C184BB47D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A0C6-B168-C342-B926-B1AF6F96E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D5838-C22A-BC49-BB59-44E0CA4F3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DE303-DE7F-F942-9D4B-1219665E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C811B-9382-334C-B2E1-C2DDD32E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3290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8004-63F3-3B4D-B1F8-C4341002D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F1289-0C63-D54A-913F-8AEAAAB6B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4B237-3443-4E47-AEBF-3A5015F4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7F7A0-76B2-4241-A755-BA640FE4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673E2-FC67-F143-8CFE-6358863A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835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B805-AD4F-9840-AE00-DF266ACA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B7F69-091C-6847-973C-281D00AE3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5928A-8CEB-0F45-BAC6-037BEA842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6BAD8-850F-0740-8584-950EC14C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1E4EC-290D-714F-9D0E-A0408FA4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FE2B4-DA22-2349-BBAA-A451F51C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094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355C-9113-2847-B25B-9D654033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DC6E1-D86A-6444-8E48-27DC93CDC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DBB377-E4BE-764B-975C-5410E2D6F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3B0E9-6F19-D24B-BC63-59CCEDA33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B5A1E8-AE99-EA44-9D60-320060E55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54FF3-14D5-284D-954E-EF8041235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3EF5D6-1575-7D4C-B9DB-A2C6240C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A2EA4-ECB9-D54A-98C3-358F45DE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513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A49E-B931-5D43-B3A8-7F987AD1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4A39D-4522-A34B-9C7E-910AA663E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B5DEE-897D-6E42-A8D7-275B829E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04D21-868B-EC4A-8EFD-1F1E70F6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883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5C34E-07D6-804C-A7EA-22E77566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5B4C8-9497-D947-A47D-7C9D3C43A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BAF8F-55D8-AA4E-BA8E-17981727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9441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69F54-F16A-BD47-ACD5-6CF4B352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C887-C262-AE42-A92E-CB0ED0083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CE8ED-127E-FF4A-A518-942FAFCEE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1E6B7-39B5-A34B-9351-6CC25D3E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B6D51-7767-974E-A606-BCBEF64E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FF963-3C0C-734A-B8AE-0A011F21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3313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6634-1C31-B042-B543-3658CD0B9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0A422-F9F8-E848-BB61-6D66F3A1E2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97005-3A4F-4446-8337-E7A8C8E4A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136CE-6B6B-074A-9375-1699AFE7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05C0A-395F-E141-8DD9-45ECC7085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6FBCD-2A30-4149-BF3C-FB7BD93E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790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04B98-5C3E-5448-83AC-21D05A8A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9DE81-F317-9B4A-9862-4254D9DB7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CFC8F-A35B-F24A-8271-779A72969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DB494-DFA8-344E-9BA4-48BDF8D14DF4}" type="datetimeFigureOut">
              <a:rPr lang="es-ES_tradnl" smtClean="0"/>
              <a:t>17/7/20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EC23E-70B1-E74C-ABE6-8AB1C8ECA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7A439-A4DA-5F4D-81B4-3901D4EB6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7CA23-D4E6-DB4E-89E0-8579E1F9D0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60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FEB7-9C83-8D4C-86EF-D511334B1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s-ES_tradnl" noProof="0" dirty="0"/>
              <a:t>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A7A76-0970-3642-A05F-1FA4CCC29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/>
              <a:t>Knowledge TI</a:t>
            </a:r>
            <a:endParaRPr lang="en-US" sz="2000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DC7A3-FB72-5748-8871-46914541F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0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9685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3040-4DB6-A547-9E17-CE90610B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Best Practice </a:t>
            </a:r>
            <a:r>
              <a:rPr lang="en-US" dirty="0"/>
              <a:t>–</a:t>
            </a:r>
            <a:r>
              <a:rPr lang="en-MX" dirty="0"/>
              <a:t> </a:t>
            </a:r>
            <a:r>
              <a:rPr lang="en-US" dirty="0"/>
              <a:t>P</a:t>
            </a:r>
            <a:r>
              <a:rPr lang="en-MX" dirty="0"/>
              <a:t>ython</a:t>
            </a:r>
            <a:r>
              <a:rPr lang="en-US" dirty="0"/>
              <a:t> (3.7+)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7BE76-594B-954F-8886-B130B7F18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Python is </a:t>
            </a:r>
            <a:r>
              <a:rPr lang="en-US" b="1" dirty="0"/>
              <a:t>NOT</a:t>
            </a:r>
            <a:r>
              <a:rPr lang="en-US" dirty="0"/>
              <a:t> an Object-Oriented Programming language.</a:t>
            </a:r>
          </a:p>
          <a:p>
            <a:pPr lvl="1"/>
            <a:r>
              <a:rPr lang="en-US" dirty="0"/>
              <a:t>It is a General-Purpose language optimized for developer speed.</a:t>
            </a:r>
          </a:p>
          <a:p>
            <a:pPr lvl="1"/>
            <a:r>
              <a:rPr lang="en-US" dirty="0"/>
              <a:t>But has very strong OO features.</a:t>
            </a:r>
          </a:p>
          <a:p>
            <a:pPr lvl="1"/>
            <a:r>
              <a:rPr lang="en-US" dirty="0"/>
              <a:t>As well as procedural, functional and reflective features.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Python language doesn’t enforce rules:</a:t>
            </a:r>
          </a:p>
          <a:p>
            <a:pPr lvl="1"/>
            <a:r>
              <a:rPr lang="en-US" dirty="0"/>
              <a:t>Nothing is really private (data or methods).</a:t>
            </a:r>
          </a:p>
          <a:p>
            <a:pPr lvl="1"/>
            <a:r>
              <a:rPr lang="en-US" dirty="0"/>
              <a:t>You can run, but you can’t hide…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MyClass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.__private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Patterns are up to the programmer and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2020, you should be using python 3.8 with </a:t>
            </a:r>
            <a:r>
              <a:rPr lang="en-US" dirty="0" err="1"/>
              <a:t>dataclasses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It is a highly-configurable, yet easy to use code generator.</a:t>
            </a:r>
          </a:p>
          <a:p>
            <a:pPr lvl="1"/>
            <a:r>
              <a:rPr lang="en-US" dirty="0"/>
              <a:t>Helps write fully featured classes with very few lines of code.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in doubt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import this</a:t>
            </a:r>
          </a:p>
          <a:p>
            <a:pPr lvl="1"/>
            <a:r>
              <a:rPr lang="en-US" dirty="0"/>
              <a:t>And read the </a:t>
            </a:r>
            <a:r>
              <a:rPr lang="en-US" dirty="0">
                <a:hlinkClick r:id="rId2"/>
              </a:rPr>
              <a:t>PEP8</a:t>
            </a:r>
            <a:r>
              <a:rPr lang="en-US" dirty="0"/>
              <a:t>. (</a:t>
            </a:r>
            <a:r>
              <a:rPr lang="en-US" sz="2000" i="1" dirty="0">
                <a:hlinkClick r:id="rId2"/>
              </a:rPr>
              <a:t>https://www.python.org/dev/peps/pep-0008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 don’t have to learn it all, just install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flake8,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mypy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>
                <a:ea typeface="Fira Code" panose="020B0809050000020004" pitchFamily="49" charset="0"/>
                <a:cs typeface="Fira Code" panose="020B0809050000020004" pitchFamily="49" charset="0"/>
              </a:rPr>
              <a:t>and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black</a:t>
            </a:r>
            <a:endParaRPr lang="en-MX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0E1F971-FB0B-A54E-A376-AF8992E2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148" y="0"/>
            <a:ext cx="2118852" cy="211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91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71EE-0EE3-2A4B-9B2E-83CE5B65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/>
              <a:t>Python</a:t>
            </a:r>
            <a:r>
              <a:rPr lang="en-US" dirty="0"/>
              <a:t> OOP in one slide: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15D9D-D554-B04F-80C5-D5F09549A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1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class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MyClass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def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give_answer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(self):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return 42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class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OtherClass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MyClass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pass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9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71EE-0EE3-2A4B-9B2E-83CE5B65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/>
              <a:t>Python</a:t>
            </a:r>
            <a:r>
              <a:rPr lang="en-US" dirty="0"/>
              <a:t> OOP in one slide: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15D9D-D554-B04F-80C5-D5F09549A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15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class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MyClass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def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give_answer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(self):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	return 42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class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OtherClass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MyClass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	pass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96CFD0-09BC-2E42-A877-95DE9E626359}"/>
              </a:ext>
            </a:extLst>
          </p:cNvPr>
          <p:cNvSpPr/>
          <p:nvPr/>
        </p:nvSpPr>
        <p:spPr>
          <a:xfrm>
            <a:off x="2322786" y="1765738"/>
            <a:ext cx="8082455" cy="418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obj = </a:t>
            </a:r>
            <a:r>
              <a:rPr lang="en-US" sz="3200" dirty="0" err="1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OtherClass</a:t>
            </a:r>
            <a:r>
              <a:rPr lang="en-US" sz="32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</a:t>
            </a:r>
          </a:p>
          <a:p>
            <a:endParaRPr lang="en-US" sz="32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assert </a:t>
            </a:r>
            <a:r>
              <a:rPr lang="en-US" sz="3200" dirty="0" err="1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isinstance</a:t>
            </a:r>
            <a:r>
              <a:rPr lang="en-US" sz="32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3200" dirty="0" err="1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obj,MyClass</a:t>
            </a:r>
            <a:r>
              <a:rPr lang="en-US" sz="32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</a:t>
            </a:r>
          </a:p>
          <a:p>
            <a:r>
              <a:rPr lang="en-US" sz="32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assert type(obj) is </a:t>
            </a:r>
            <a:r>
              <a:rPr lang="en-US" sz="3200" dirty="0" err="1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OtherClass</a:t>
            </a:r>
            <a:endParaRPr lang="en-US" sz="3200" dirty="0">
              <a:solidFill>
                <a:schemeClr val="accent4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32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assert </a:t>
            </a:r>
            <a:r>
              <a:rPr lang="en-US" sz="3200" dirty="0" err="1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obj.give_answer</a:t>
            </a:r>
            <a:r>
              <a:rPr lang="en-US" sz="3200" dirty="0">
                <a:solidFill>
                  <a:schemeClr val="accent4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 == 42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6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71EE-0EE3-2A4B-9B2E-83CE5B65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/>
              <a:t>Python</a:t>
            </a:r>
            <a:r>
              <a:rPr lang="en-US" dirty="0"/>
              <a:t> Classes 101: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15D9D-D554-B04F-80C5-D5F09549A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GOTO: classes_01.py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GOTO: burgers_02.py</a:t>
            </a:r>
            <a:endParaRPr lang="en-MX">
              <a:solidFill>
                <a:schemeClr val="accent6">
                  <a:lumMod val="7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8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AB794C-45F6-FF49-8B21-DC16A0891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30" b="23442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61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4C21-C96D-FE4C-9C45-4193444E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Best Practice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A46D-3CFA-EA4A-A8E3-75E57EEF4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Use Proper Naming Conventions</a:t>
            </a:r>
          </a:p>
          <a:p>
            <a:r>
              <a:rPr lang="en-US" dirty="0"/>
              <a:t>Decide between Value Types and Reference Types</a:t>
            </a:r>
          </a:p>
          <a:p>
            <a:r>
              <a:rPr lang="en-US" dirty="0"/>
              <a:t>Always Use Properties instead of Public Variables</a:t>
            </a:r>
          </a:p>
          <a:p>
            <a:r>
              <a:rPr lang="en-US" dirty="0"/>
              <a:t>Use Nullable Data Types Whenever Required</a:t>
            </a:r>
          </a:p>
          <a:p>
            <a:r>
              <a:rPr lang="en-US" dirty="0"/>
              <a:t>Prefer Runtime Constants over Compile time Constants</a:t>
            </a:r>
          </a:p>
          <a:p>
            <a:r>
              <a:rPr lang="en-US" dirty="0"/>
              <a:t>Prefer “is” and “as” Operators While Casting</a:t>
            </a:r>
          </a:p>
          <a:p>
            <a:r>
              <a:rPr lang="en-US" dirty="0"/>
              <a:t>Prefer </a:t>
            </a:r>
            <a:r>
              <a:rPr lang="en-US" dirty="0" err="1"/>
              <a:t>string.Format</a:t>
            </a:r>
            <a:r>
              <a:rPr lang="en-US" dirty="0"/>
              <a:t>() or StringBuilder for String Concatenation</a:t>
            </a:r>
          </a:p>
          <a:p>
            <a:r>
              <a:rPr lang="en-US" dirty="0"/>
              <a:t>Use Conditional Attributes When You Need Them</a:t>
            </a:r>
          </a:p>
          <a:p>
            <a:r>
              <a:rPr lang="en-US" dirty="0"/>
              <a:t>Use ‘0’ (zero) as Default Value Enum Value Types</a:t>
            </a:r>
          </a:p>
          <a:p>
            <a:r>
              <a:rPr lang="en-US" dirty="0"/>
              <a:t>Always Prefer the foreach(…) Loop</a:t>
            </a:r>
          </a:p>
          <a:p>
            <a:r>
              <a:rPr lang="en-US" dirty="0"/>
              <a:t>Properly Utilize try/catch/fin Split your Logic in Several Small and Simple Methods</a:t>
            </a:r>
          </a:p>
          <a:p>
            <a:r>
              <a:rPr lang="en-US" dirty="0"/>
              <a:t>ally Blocks</a:t>
            </a:r>
          </a:p>
          <a:p>
            <a:r>
              <a:rPr lang="en-US" dirty="0"/>
              <a:t>Catch Only that Exception that You Can Handle</a:t>
            </a:r>
          </a:p>
          <a:p>
            <a:r>
              <a:rPr lang="en-US" dirty="0"/>
              <a:t>Use </a:t>
            </a:r>
            <a:r>
              <a:rPr lang="en-US" dirty="0" err="1"/>
              <a:t>IDisposable</a:t>
            </a:r>
            <a:r>
              <a:rPr lang="en-US" dirty="0"/>
              <a:t> Interface</a:t>
            </a:r>
          </a:p>
          <a:p>
            <a:endParaRPr lang="en-US" dirty="0"/>
          </a:p>
          <a:p>
            <a:endParaRPr lang="en-MX" dirty="0"/>
          </a:p>
          <a:p>
            <a:endParaRPr lang="en-MX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403758A-2151-0145-97F1-B350F6B0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134" y="0"/>
            <a:ext cx="2000865" cy="204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00F0693E-5999-8F47-A594-641D58C1C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" r="1" b="1"/>
          <a:stretch/>
        </p:blipFill>
        <p:spPr>
          <a:xfrm>
            <a:off x="148648" y="73587"/>
            <a:ext cx="5783391" cy="6583924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28C0A-C7FB-BC47-A089-E7B1F16DB93B}"/>
              </a:ext>
            </a:extLst>
          </p:cNvPr>
          <p:cNvSpPr txBox="1"/>
          <p:nvPr/>
        </p:nvSpPr>
        <p:spPr>
          <a:xfrm>
            <a:off x="5932039" y="4562460"/>
            <a:ext cx="10142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Object-oriented programming System</a:t>
            </a:r>
          </a:p>
        </p:txBody>
      </p:sp>
    </p:spTree>
    <p:extLst>
      <p:ext uri="{BB962C8B-B14F-4D97-AF65-F5344CB8AC3E}">
        <p14:creationId xmlns:p14="http://schemas.microsoft.com/office/powerpoint/2010/main" val="3693182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3248F4-B569-884A-90E4-154A4DE1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b="1"/>
              <a:t>Abstraction</a:t>
            </a:r>
            <a:endParaRPr lang="en-US" sz="3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FD89D3-F95E-FF40-BDFE-43B7A529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800" dirty="0"/>
              <a:t>Abstraction is a process where you show only “relevant” data and “hide” unnecessary details of an object from the user</a:t>
            </a:r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Burgers</a:t>
            </a:r>
          </a:p>
          <a:p>
            <a:pPr marL="914400" lvl="2" indent="0">
              <a:buNone/>
            </a:pPr>
            <a:r>
              <a:rPr lang="en-US" sz="1800" dirty="0"/>
              <a:t>Classic Burger</a:t>
            </a:r>
          </a:p>
          <a:p>
            <a:pPr marL="914400" lvl="2" indent="0">
              <a:buNone/>
            </a:pPr>
            <a:r>
              <a:rPr lang="en-US" sz="1800" dirty="0"/>
              <a:t>Chess Burger</a:t>
            </a:r>
          </a:p>
          <a:p>
            <a:pPr marL="914400" lvl="2" indent="0">
              <a:buNone/>
            </a:pPr>
            <a:r>
              <a:rPr lang="en-US" sz="1800" dirty="0"/>
              <a:t>Vegan Burger</a:t>
            </a:r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	 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0" name="Picture 9" descr="A tray with a hot dog&#10;&#10;Description automatically generated">
            <a:extLst>
              <a:ext uri="{FF2B5EF4-FFF2-40B4-BE49-F238E27FC236}">
                <a16:creationId xmlns:a16="http://schemas.microsoft.com/office/drawing/2014/main" id="{98B10CF9-6B5B-9E41-BEEE-5A925E739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661BA3E-69F2-4EA8-8F48-391F69BC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AD18F8-A903-1247-A420-28C25ACF84F9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87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B16CB-CDA5-A949-8BD9-22897E34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b="1"/>
              <a:t>Encapsulation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C270-6A67-804A-B682-791CF908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It’s a consequence of Abstraction</a:t>
            </a:r>
          </a:p>
          <a:p>
            <a:pPr marL="0" indent="0">
              <a:buNone/>
            </a:pPr>
            <a:r>
              <a:rPr lang="en-US" sz="1800" dirty="0"/>
              <a:t>Encapsulation simply means binding object state(fields) and behavior(methods) together. If you are creating class, you are doing encapsulation.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Class Burger</a:t>
            </a:r>
          </a:p>
          <a:p>
            <a:pPr marL="914400" lvl="2" indent="0">
              <a:buNone/>
            </a:pPr>
            <a:r>
              <a:rPr lang="en-US" sz="1800" dirty="0"/>
              <a:t>Attributes</a:t>
            </a:r>
          </a:p>
          <a:p>
            <a:pPr marL="914400" lvl="2" indent="0">
              <a:buNone/>
            </a:pPr>
            <a:r>
              <a:rPr lang="en-US" sz="1800" dirty="0" err="1"/>
              <a:t>Behavoir</a:t>
            </a: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A picture containing food, room&#10;&#10;Description automatically generated">
            <a:extLst>
              <a:ext uri="{FF2B5EF4-FFF2-40B4-BE49-F238E27FC236}">
                <a16:creationId xmlns:a16="http://schemas.microsoft.com/office/drawing/2014/main" id="{B8BA6AC3-EAAC-7C47-883B-1269DF7C9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5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B16CB-CDA5-A949-8BD9-22897E34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b="1" dirty="0"/>
              <a:t>Inheritance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C270-6A67-804A-B682-791CF908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The process by which one class acquires the properties and functionalities of another class is called inheritance.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Burger</a:t>
            </a:r>
          </a:p>
          <a:p>
            <a:pPr marL="457200" lvl="1" indent="0">
              <a:buNone/>
            </a:pPr>
            <a:r>
              <a:rPr lang="en-US" sz="1800" dirty="0"/>
              <a:t>	Cheeseburger</a:t>
            </a:r>
          </a:p>
          <a:p>
            <a:pPr marL="457200" lvl="1" indent="0">
              <a:buNone/>
            </a:pPr>
            <a:r>
              <a:rPr lang="en-US" sz="1800" dirty="0"/>
              <a:t>	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5" name="Picture 4" descr="A tray with a hot dog&#10;&#10;Description automatically generated">
            <a:extLst>
              <a:ext uri="{FF2B5EF4-FFF2-40B4-BE49-F238E27FC236}">
                <a16:creationId xmlns:a16="http://schemas.microsoft.com/office/drawing/2014/main" id="{57D1CA22-EAF8-C44C-A277-8FF33CE95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07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16CB-CDA5-A949-8BD9-22897E34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Polymorphism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4EE899-8D01-F44A-BDA2-2C12321E5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33" b="503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C270-6A67-804A-B682-791CF908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Polymorphism is an object oriented programming feature that allows us to perform a single action in different ways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Burger  - Cheese Recipe</a:t>
            </a:r>
          </a:p>
          <a:p>
            <a:pPr marL="0" indent="0">
              <a:buNone/>
            </a:pPr>
            <a:r>
              <a:rPr lang="en-US" sz="1800" dirty="0"/>
              <a:t>	Burger  - Classic Recipe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279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Content Placeholder 9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B9BBE6D-521B-9F4C-A06C-AC7B73B69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217" r="1" b="1"/>
          <a:stretch/>
        </p:blipFill>
        <p:spPr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552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01C0-3D46-E744-AF2B-A9B4957E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Best Practice - Java 8+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5926C-C8CE-8B4D-BD06-8FA38E45A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dirty="0"/>
              <a:t>Implement tight encapsulation, loose coupling and high cohesion in classes</a:t>
            </a:r>
          </a:p>
          <a:p>
            <a:r>
              <a:rPr lang="en-US" dirty="0"/>
              <a:t>Using Frameworks and tools</a:t>
            </a:r>
          </a:p>
          <a:p>
            <a:r>
              <a:rPr lang="en-US" dirty="0"/>
              <a:t>Always close IO streams</a:t>
            </a:r>
          </a:p>
          <a:p>
            <a:r>
              <a:rPr lang="en-US" dirty="0"/>
              <a:t>If you need fast iteration and random access – use </a:t>
            </a:r>
            <a:r>
              <a:rPr lang="en-US" dirty="0" err="1"/>
              <a:t>ArrayList</a:t>
            </a:r>
            <a:endParaRPr lang="en-US" dirty="0"/>
          </a:p>
          <a:p>
            <a:r>
              <a:rPr lang="en-US" dirty="0"/>
              <a:t>If you need fast insertion and deletion – use LinkedList</a:t>
            </a:r>
          </a:p>
          <a:p>
            <a:r>
              <a:rPr lang="en-US" dirty="0"/>
              <a:t>Using Default Methods in Interfaces</a:t>
            </a:r>
          </a:p>
          <a:p>
            <a:r>
              <a:rPr lang="en-US" dirty="0"/>
              <a:t>Using Lambdas in Streams </a:t>
            </a:r>
          </a:p>
          <a:p>
            <a:pPr lvl="1"/>
            <a:r>
              <a:rPr lang="en-US" dirty="0"/>
              <a:t>Keep Lambda Expressions Short and Self-explanatory. Remember lambdas should be an expression, not a narrative. </a:t>
            </a:r>
          </a:p>
          <a:p>
            <a:pPr lvl="1"/>
            <a:r>
              <a:rPr lang="en-US" dirty="0"/>
              <a:t>Protect Object Variables from Mutation. </a:t>
            </a:r>
          </a:p>
          <a:p>
            <a:r>
              <a:rPr lang="en-US" dirty="0"/>
              <a:t>Using </a:t>
            </a:r>
            <a:r>
              <a:rPr lang="en-US" dirty="0" err="1"/>
              <a:t>java.util.Optional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9" name="Picture 1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AED1A2D-B48C-1047-BEF1-A37511CDE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174" y="17360"/>
            <a:ext cx="2354826" cy="176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48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55A3477-1225-FE4D-8343-B68F13E4C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61" r="1" b="14703"/>
          <a:stretch/>
        </p:blipFill>
        <p:spPr>
          <a:xfrm>
            <a:off x="921910" y="1549501"/>
            <a:ext cx="6186813" cy="4258807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4543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589</Words>
  <Application>Microsoft Macintosh PowerPoint</Application>
  <PresentationFormat>Widescreen</PresentationFormat>
  <Paragraphs>105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Fira Code</vt:lpstr>
      <vt:lpstr>Rockwell</vt:lpstr>
      <vt:lpstr>Office Theme</vt:lpstr>
      <vt:lpstr>CODE</vt:lpstr>
      <vt:lpstr>PowerPoint Presentation</vt:lpstr>
      <vt:lpstr>Abstraction</vt:lpstr>
      <vt:lpstr>Encapsulation</vt:lpstr>
      <vt:lpstr>Inheritance</vt:lpstr>
      <vt:lpstr>Polymorphism</vt:lpstr>
      <vt:lpstr>PowerPoint Presentation</vt:lpstr>
      <vt:lpstr>Best Practice - Java 8+</vt:lpstr>
      <vt:lpstr>PowerPoint Presentation</vt:lpstr>
      <vt:lpstr>Best Practice – Python (3.7+)</vt:lpstr>
      <vt:lpstr>Python OOP in one slide:</vt:lpstr>
      <vt:lpstr>Python OOP in one slide:</vt:lpstr>
      <vt:lpstr>Python Classes 101:</vt:lpstr>
      <vt:lpstr>PowerPoint Presentation</vt:lpstr>
      <vt:lpstr>Best Practice C#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</dc:title>
  <dc:creator>Miyelli Ordaz Díaz</dc:creator>
  <cp:lastModifiedBy>Miyelli Ordaz Díaz</cp:lastModifiedBy>
  <cp:revision>10</cp:revision>
  <dcterms:created xsi:type="dcterms:W3CDTF">2020-07-17T07:01:27Z</dcterms:created>
  <dcterms:modified xsi:type="dcterms:W3CDTF">2020-07-17T17:07:48Z</dcterms:modified>
</cp:coreProperties>
</file>